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 showGuides="1">
      <p:cViewPr varScale="1">
        <p:scale>
          <a:sx n="103" d="100"/>
          <a:sy n="103" d="100"/>
        </p:scale>
        <p:origin x="87" y="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4AFFBB20-4341-4E1F-B51E-1818751D1AA3}"/>
    <pc:docChg chg="undo custSel modMainMaster">
      <pc:chgData name="Edward Liu" userId="409a1ca903c1ab3b" providerId="LiveId" clId="{4AFFBB20-4341-4E1F-B51E-1818751D1AA3}" dt="2022-05-20T09:05:01.850" v="18" actId="1076"/>
      <pc:docMkLst>
        <pc:docMk/>
      </pc:docMkLst>
      <pc:sldMasterChg chg="modSldLayout">
        <pc:chgData name="Edward Liu" userId="409a1ca903c1ab3b" providerId="LiveId" clId="{4AFFBB20-4341-4E1F-B51E-1818751D1AA3}" dt="2022-05-20T09:05:01.850" v="18" actId="1076"/>
        <pc:sldMasterMkLst>
          <pc:docMk/>
          <pc:sldMasterMk cId="4101059370" sldId="2147483648"/>
        </pc:sldMasterMkLst>
        <pc:sldLayoutChg chg="delSp modSp mod">
          <pc:chgData name="Edward Liu" userId="409a1ca903c1ab3b" providerId="LiveId" clId="{4AFFBB20-4341-4E1F-B51E-1818751D1AA3}" dt="2022-05-20T09:05:01.850" v="18" actId="1076"/>
          <pc:sldLayoutMkLst>
            <pc:docMk/>
            <pc:sldMasterMk cId="4101059370" sldId="2147483648"/>
            <pc:sldLayoutMk cId="1607121848" sldId="2147483650"/>
          </pc:sldLayoutMkLst>
          <pc:spChg chg="del mod">
            <ac:chgData name="Edward Liu" userId="409a1ca903c1ab3b" providerId="LiveId" clId="{4AFFBB20-4341-4E1F-B51E-1818751D1AA3}" dt="2022-05-20T09:04:47.820" v="15" actId="478"/>
            <ac:spMkLst>
              <pc:docMk/>
              <pc:sldMasterMk cId="4101059370" sldId="2147483648"/>
              <pc:sldLayoutMk cId="1607121848" sldId="2147483650"/>
              <ac:spMk id="15" creationId="{3BC76BBF-3DF0-4442-A14E-914F5A5A73FE}"/>
            </ac:spMkLst>
          </pc:spChg>
          <pc:spChg chg="mod">
            <ac:chgData name="Edward Liu" userId="409a1ca903c1ab3b" providerId="LiveId" clId="{4AFFBB20-4341-4E1F-B51E-1818751D1AA3}" dt="2022-01-10T09:30:59.814" v="0"/>
            <ac:spMkLst>
              <pc:docMk/>
              <pc:sldMasterMk cId="4101059370" sldId="2147483648"/>
              <pc:sldLayoutMk cId="1607121848" sldId="2147483650"/>
              <ac:spMk id="22" creationId="{E7BEA386-21A5-4850-86B8-C968E0F52064}"/>
            </ac:spMkLst>
          </pc:spChg>
          <pc:spChg chg="mod">
            <ac:chgData name="Edward Liu" userId="409a1ca903c1ab3b" providerId="LiveId" clId="{4AFFBB20-4341-4E1F-B51E-1818751D1AA3}" dt="2022-01-10T09:31:00.922" v="1"/>
            <ac:spMkLst>
              <pc:docMk/>
              <pc:sldMasterMk cId="4101059370" sldId="2147483648"/>
              <pc:sldLayoutMk cId="1607121848" sldId="2147483650"/>
              <ac:spMk id="25" creationId="{040D1985-BA82-4593-AB53-3E069FC3C670}"/>
            </ac:spMkLst>
          </pc:spChg>
          <pc:spChg chg="mod">
            <ac:chgData name="Edward Liu" userId="409a1ca903c1ab3b" providerId="LiveId" clId="{4AFFBB20-4341-4E1F-B51E-1818751D1AA3}" dt="2022-01-10T09:31:02" v="2"/>
            <ac:spMkLst>
              <pc:docMk/>
              <pc:sldMasterMk cId="4101059370" sldId="2147483648"/>
              <pc:sldLayoutMk cId="1607121848" sldId="2147483650"/>
              <ac:spMk id="34" creationId="{C8AC0FFB-BED8-4B21-A077-BA02B1C9F30D}"/>
            </ac:spMkLst>
          </pc:spChg>
          <pc:picChg chg="mod">
            <ac:chgData name="Edward Liu" userId="409a1ca903c1ab3b" providerId="LiveId" clId="{4AFFBB20-4341-4E1F-B51E-1818751D1AA3}" dt="2022-05-20T09:05:01.850" v="18" actId="1076"/>
            <ac:picMkLst>
              <pc:docMk/>
              <pc:sldMasterMk cId="4101059370" sldId="2147483648"/>
              <pc:sldLayoutMk cId="1607121848" sldId="2147483650"/>
              <ac:picMk id="16" creationId="{A2B4A2C0-F00C-4360-A309-A9B39B4AC430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-C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90D49F5-96E1-45C9-8830-161645C56ED9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图片 5">
              <a:extLst>
                <a:ext uri="{FF2B5EF4-FFF2-40B4-BE49-F238E27FC236}">
                  <a16:creationId xmlns:a16="http://schemas.microsoft.com/office/drawing/2014/main" id="{B56DDC84-A927-4CE6-A2E6-4C15E0BA3F4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矩形 7">
              <a:extLst>
                <a:ext uri="{FF2B5EF4-FFF2-40B4-BE49-F238E27FC236}">
                  <a16:creationId xmlns:a16="http://schemas.microsoft.com/office/drawing/2014/main" id="{D617E22C-070E-4DA8-9D85-7974846475C1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pic>
        <p:nvPicPr>
          <p:cNvPr id="16" name="图片 11">
            <a:extLst>
              <a:ext uri="{FF2B5EF4-FFF2-40B4-BE49-F238E27FC236}">
                <a16:creationId xmlns:a16="http://schemas.microsoft.com/office/drawing/2014/main" id="{A2B4A2C0-F00C-4360-A309-A9B39B4AC43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4428" y="5531473"/>
            <a:ext cx="619024" cy="720000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12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2022/5/20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085CBD-35E5-4F59-82E8-6A354B30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BAF148-5274-4FE5-8D72-7CFA0618A3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89FA56-2C51-419D-B6BC-EDA2C07376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49F1351-E15D-4D50-BF61-2CABBDE947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39A760-9012-4B18-A43B-632C2CAB70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22488CE-5E38-4A2D-AAA8-F2F60DC9C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05E67C-BED9-4DCA-B705-1E37E0A760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009C92-6CB6-494D-A853-967A95DA95A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90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Edward Liu</cp:lastModifiedBy>
  <cp:revision>8</cp:revision>
  <dcterms:created xsi:type="dcterms:W3CDTF">2021-07-01T06:28:28Z</dcterms:created>
  <dcterms:modified xsi:type="dcterms:W3CDTF">2022-05-20T09:05:32Z</dcterms:modified>
</cp:coreProperties>
</file>